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media/audio1.bin" ContentType="audio/unknown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40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88" r:id="rId36"/>
    <p:sldId id="291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1" d="100"/>
          <a:sy n="81" d="100"/>
        </p:scale>
        <p:origin x="-112" y="-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viewProps" Target="view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ableStyles" Target="tableStyles.xml"/><Relationship Id="rId4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D0C7D-117E-4160-AD03-23A1489B6789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51D2C-9A7F-4E83-9D24-F54256F42E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38AE0-995E-462C-A4EB-09AD43DF11F1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626FE-1FEF-41C7-BFF1-E075DE831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2825"/>
            <a:ext cx="8229600" cy="2136775"/>
          </a:xfrm>
        </p:spPr>
        <p:txBody>
          <a:bodyPr anchor="b" anchorCtr="0">
            <a:noAutofit/>
          </a:bodyPr>
          <a:lstStyle>
            <a:lvl1pPr>
              <a:defRPr sz="5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64424"/>
            <a:ext cx="8229600" cy="1174375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604A-DDD4-4BE5-9F0F-C50D317D16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44865"/>
            <a:ext cx="8229600" cy="107164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274320"/>
            <a:ext cx="8229600" cy="2971800"/>
          </a:xfrm>
          <a:effectLst>
            <a:outerShdw blurRad="114300" sx="103000" sy="103000" algn="ctr" rotWithShape="0">
              <a:schemeClr val="bg1">
                <a:lumMod val="75000"/>
                <a:lumOff val="25000"/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329953"/>
            <a:ext cx="7924801" cy="131837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2776" y="274639"/>
            <a:ext cx="1452283" cy="53736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871447" cy="5373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8435"/>
            <a:ext cx="8229600" cy="1362075"/>
          </a:xfrm>
        </p:spPr>
        <p:txBody>
          <a:bodyPr anchor="b" anchorCtr="0">
            <a:no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430401"/>
            <a:ext cx="8229600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3931920" cy="38735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1774825"/>
            <a:ext cx="3931920" cy="38735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7788"/>
            <a:ext cx="3931920" cy="73977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62199"/>
            <a:ext cx="3931920" cy="32861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577788"/>
            <a:ext cx="3931920" cy="73977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362199"/>
            <a:ext cx="3931920" cy="32861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0"/>
            <a:ext cx="3840480" cy="1162050"/>
          </a:xfrm>
        </p:spPr>
        <p:txBody>
          <a:bodyPr anchor="b">
            <a:normAutofit/>
          </a:bodyPr>
          <a:lstStyle>
            <a:lvl1pPr algn="ctr">
              <a:defRPr sz="3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0" y="273050"/>
            <a:ext cx="3840480" cy="53752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600201"/>
            <a:ext cx="3840480" cy="37338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3840480" cy="1161288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6320" y="274320"/>
            <a:ext cx="3840480" cy="5376672"/>
          </a:xfrm>
          <a:effectLst>
            <a:outerShdw blurRad="114300" sx="103000" sy="103000" algn="ctr" rotWithShape="0">
              <a:schemeClr val="bg1">
                <a:lumMod val="75000"/>
                <a:lumOff val="25000"/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840480" cy="373075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61565"/>
            <a:ext cx="8229600" cy="3877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5883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7889870-5E5C-43F8-B805-146BBB1043A4}" type="datetimeFigureOut">
              <a:rPr lang="en-US" smtClean="0"/>
              <a:pPr/>
              <a:t>3/30/10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5494" y="5883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58832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2B1FDAC-A981-48EC-A650-79A4112BB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Tx/>
        <a:buBlip>
          <a:blip r:embed="rId14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1" Type="http://schemas.openxmlformats.org/officeDocument/2006/relationships/audio" Target="../media/audio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14437"/>
            <a:ext cx="8229600" cy="2136775"/>
          </a:xfrm>
        </p:spPr>
        <p:txBody>
          <a:bodyPr/>
          <a:lstStyle/>
          <a:p>
            <a:r>
              <a:rPr lang="en-US" sz="7200" dirty="0" smtClean="0">
                <a:solidFill>
                  <a:srgbClr val="FFFF00"/>
                </a:solidFill>
              </a:rPr>
              <a:t>The Verb Endings </a:t>
            </a:r>
            <a:endParaRPr lang="en-US" sz="72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By: Anthony </a:t>
            </a:r>
            <a:r>
              <a:rPr lang="en-US" sz="3200" smtClean="0"/>
              <a:t>z, </a:t>
            </a:r>
            <a:r>
              <a:rPr lang="en-US" sz="3200" dirty="0" smtClean="0"/>
              <a:t>Gina, and </a:t>
            </a:r>
            <a:r>
              <a:rPr lang="en-US" sz="3200" dirty="0"/>
              <a:t>T</a:t>
            </a:r>
            <a:r>
              <a:rPr lang="en-US" sz="3200" dirty="0" smtClean="0"/>
              <a:t>homas</a:t>
            </a:r>
            <a:endParaRPr lang="en-US" sz="3200" dirty="0"/>
          </a:p>
        </p:txBody>
      </p:sp>
      <p:pic>
        <p:nvPicPr>
          <p:cNvPr id="5" name="baby new">
            <a:hlinkClick r:id="" action="ppaction://media"/>
          </p:cNvPr>
          <p:cNvPicPr>
            <a:picLocks noRot="1" noChangeAspect="1"/>
          </p:cNvPicPr>
          <p:nvPr>
            <a:wavAudioFile r:embed="rId1" name="baby new"/>
          </p:nvPr>
        </p:nvPicPr>
        <p:blipFill>
          <a:blip r:embed="rId3"/>
          <a:stretch>
            <a:fillRect/>
          </a:stretch>
        </p:blipFill>
        <p:spPr>
          <a:xfrm>
            <a:off x="258365" y="6096000"/>
            <a:ext cx="258366" cy="258366"/>
          </a:xfrm>
          <a:prstGeom prst="rect">
            <a:avLst/>
          </a:prstGeom>
        </p:spPr>
      </p:pic>
    </p:spTree>
  </p:cSld>
  <p:clrMapOvr>
    <a:masterClrMapping/>
  </p:clrMapOvr>
  <p:transition advTm="104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5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60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98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72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67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0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45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70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804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70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19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The –</a:t>
            </a:r>
            <a:r>
              <a:rPr lang="en-US" sz="9600" dirty="0" err="1" smtClean="0">
                <a:solidFill>
                  <a:srgbClr val="FFFF00"/>
                </a:solidFill>
              </a:rPr>
              <a:t>ar</a:t>
            </a:r>
            <a:r>
              <a:rPr lang="en-US" sz="9600" dirty="0" smtClean="0">
                <a:solidFill>
                  <a:srgbClr val="FFFF00"/>
                </a:solidFill>
              </a:rPr>
              <a:t> verbs</a:t>
            </a:r>
          </a:p>
          <a:p>
            <a:endParaRPr lang="en-US" sz="4400" dirty="0"/>
          </a:p>
        </p:txBody>
      </p:sp>
    </p:spTree>
  </p:cSld>
  <p:clrMapOvr>
    <a:masterClrMapping/>
  </p:clrMapOvr>
  <p:transition advTm="817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22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51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983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894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607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2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54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874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824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9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2802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56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49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338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981200"/>
            <a:ext cx="8458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400" dirty="0" err="1" smtClean="0">
                <a:solidFill>
                  <a:srgbClr val="FFFF00"/>
                </a:solidFill>
              </a:rPr>
              <a:t>Jugaste</a:t>
            </a:r>
            <a:r>
              <a:rPr lang="en-US" sz="7400" dirty="0" smtClean="0">
                <a:solidFill>
                  <a:srgbClr val="FFFF00"/>
                </a:solidFill>
              </a:rPr>
              <a:t> </a:t>
            </a:r>
            <a:r>
              <a:rPr lang="en-US" sz="7400" dirty="0" err="1" smtClean="0">
                <a:solidFill>
                  <a:srgbClr val="FFFF00"/>
                </a:solidFill>
              </a:rPr>
              <a:t>baloncesta</a:t>
            </a:r>
            <a:r>
              <a:rPr lang="en-US" sz="74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ransition advTm="4058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1881173"/>
            <a:ext cx="6172200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900" dirty="0" err="1" smtClean="0">
                <a:solidFill>
                  <a:srgbClr val="FFFF00"/>
                </a:solidFill>
              </a:rPr>
              <a:t>Tocaste</a:t>
            </a:r>
            <a:r>
              <a:rPr lang="en-US" sz="7900" dirty="0" smtClean="0">
                <a:solidFill>
                  <a:srgbClr val="FFFF00"/>
                </a:solidFill>
              </a:rPr>
              <a:t> </a:t>
            </a:r>
            <a:r>
              <a:rPr lang="en-US" sz="7900" dirty="0" err="1" smtClean="0">
                <a:solidFill>
                  <a:srgbClr val="FFFF00"/>
                </a:solidFill>
              </a:rPr>
              <a:t>nade</a:t>
            </a:r>
            <a:r>
              <a:rPr lang="en-US" sz="79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ransition advTm="2367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28600" y="1676400"/>
            <a:ext cx="99822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dirty="0" err="1" smtClean="0">
                <a:solidFill>
                  <a:srgbClr val="FFFF00"/>
                </a:solidFill>
              </a:rPr>
              <a:t>Practicamos</a:t>
            </a:r>
            <a:r>
              <a:rPr lang="en-US" sz="6800" dirty="0" smtClean="0">
                <a:solidFill>
                  <a:srgbClr val="FFFF00"/>
                </a:solidFill>
              </a:rPr>
              <a:t> </a:t>
            </a:r>
            <a:r>
              <a:rPr lang="en-US" sz="6800" dirty="0" err="1" smtClean="0">
                <a:solidFill>
                  <a:srgbClr val="FFFF00"/>
                </a:solidFill>
              </a:rPr>
              <a:t>baloncesta</a:t>
            </a:r>
            <a:r>
              <a:rPr lang="en-US" sz="6800" dirty="0" smtClean="0">
                <a:solidFill>
                  <a:srgbClr val="FFFF00"/>
                </a:solidFill>
              </a:rPr>
              <a:t>.</a:t>
            </a:r>
          </a:p>
          <a:p>
            <a:pPr lvl="0" algn="ctr"/>
            <a:endParaRPr lang="en-US" sz="42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873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013466"/>
            <a:ext cx="8763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100" dirty="0" err="1" smtClean="0">
                <a:solidFill>
                  <a:srgbClr val="FFFF00"/>
                </a:solidFill>
              </a:rPr>
              <a:t>Buscaron</a:t>
            </a:r>
            <a:r>
              <a:rPr lang="en-US" sz="8100" dirty="0" smtClean="0">
                <a:solidFill>
                  <a:srgbClr val="FFFF00"/>
                </a:solidFill>
              </a:rPr>
              <a:t> el </a:t>
            </a:r>
            <a:r>
              <a:rPr lang="en-US" sz="8100" dirty="0" err="1" smtClean="0">
                <a:solidFill>
                  <a:srgbClr val="FFFF00"/>
                </a:solidFill>
              </a:rPr>
              <a:t>perro</a:t>
            </a:r>
            <a:r>
              <a:rPr lang="en-US" sz="81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ransition advTm="867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62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ó</a:t>
            </a:r>
            <a:r>
              <a:rPr lang="en-US" sz="9600" dirty="0" smtClean="0">
                <a:solidFill>
                  <a:srgbClr val="FFFF00"/>
                </a:solidFill>
              </a:rPr>
              <a:t>_____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(He/She/You)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75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amos</a:t>
            </a:r>
            <a:r>
              <a:rPr lang="en-US" sz="9600" dirty="0" smtClean="0">
                <a:solidFill>
                  <a:srgbClr val="FFFF00"/>
                </a:solidFill>
              </a:rPr>
              <a:t>____ 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(We)</a:t>
            </a:r>
          </a:p>
          <a:p>
            <a:pPr>
              <a:buNone/>
            </a:pPr>
            <a:r>
              <a:rPr lang="en-US" sz="9600" dirty="0" smtClean="0"/>
              <a:t> </a:t>
            </a:r>
            <a:endParaRPr lang="en-US" sz="9600" dirty="0"/>
          </a:p>
        </p:txBody>
      </p:sp>
    </p:spTree>
  </p:cSld>
  <p:clrMapOvr>
    <a:masterClrMapping/>
  </p:clrMapOvr>
  <p:transition advTm="35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_____</a:t>
            </a:r>
            <a:r>
              <a:rPr lang="en-US" sz="9600" dirty="0" err="1" smtClean="0">
                <a:solidFill>
                  <a:srgbClr val="FFFF00"/>
                </a:solidFill>
              </a:rPr>
              <a:t>aron</a:t>
            </a:r>
            <a:r>
              <a:rPr lang="en-US" sz="9600" dirty="0" smtClean="0">
                <a:solidFill>
                  <a:srgbClr val="FFFF00"/>
                </a:solidFill>
              </a:rPr>
              <a:t>_____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(They Feminine/They Masculine/You All Formal 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94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___</a:t>
            </a:r>
            <a:r>
              <a:rPr lang="en-US" sz="16600" dirty="0" err="1" smtClean="0">
                <a:solidFill>
                  <a:srgbClr val="FFFF00"/>
                </a:solidFill>
              </a:rPr>
              <a:t>é</a:t>
            </a:r>
            <a:r>
              <a:rPr lang="en-US" sz="16600" dirty="0" smtClean="0">
                <a:solidFill>
                  <a:srgbClr val="FFFF00"/>
                </a:solidFill>
              </a:rPr>
              <a:t>___</a:t>
            </a:r>
          </a:p>
          <a:p>
            <a:pPr algn="ctr">
              <a:buNone/>
            </a:pPr>
            <a:r>
              <a:rPr lang="en-US" sz="16600" dirty="0" smtClean="0">
                <a:solidFill>
                  <a:srgbClr val="FFFF00"/>
                </a:solidFill>
              </a:rPr>
              <a:t>(I)</a:t>
            </a:r>
            <a:endParaRPr lang="en-US" sz="1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95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____</a:t>
            </a:r>
            <a:r>
              <a:rPr lang="en-US" sz="9600" dirty="0" err="1" smtClean="0">
                <a:solidFill>
                  <a:srgbClr val="FFFF00"/>
                </a:solidFill>
              </a:rPr>
              <a:t>aste</a:t>
            </a:r>
            <a:r>
              <a:rPr lang="en-US" sz="9600" dirty="0" smtClean="0">
                <a:solidFill>
                  <a:srgbClr val="FFFF00"/>
                </a:solidFill>
              </a:rPr>
              <a:t>____</a:t>
            </a:r>
          </a:p>
          <a:p>
            <a:pPr algn="ctr">
              <a:buNone/>
            </a:pPr>
            <a:r>
              <a:rPr lang="en-US" sz="9600" dirty="0" smtClean="0">
                <a:solidFill>
                  <a:srgbClr val="FFFF00"/>
                </a:solidFill>
              </a:rPr>
              <a:t>(You)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59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te">
  <a:themeElements>
    <a:clrScheme name="Forte">
      <a:dk1>
        <a:srgbClr val="FFFFFF"/>
      </a:dk1>
      <a:lt1>
        <a:srgbClr val="000000"/>
      </a:lt1>
      <a:dk2>
        <a:srgbClr val="292828"/>
      </a:dk2>
      <a:lt2>
        <a:srgbClr val="DEDEDE"/>
      </a:lt2>
      <a:accent1>
        <a:srgbClr val="C70F0C"/>
      </a:accent1>
      <a:accent2>
        <a:srgbClr val="DD6B0D"/>
      </a:accent2>
      <a:accent3>
        <a:srgbClr val="FAA700"/>
      </a:accent3>
      <a:accent4>
        <a:srgbClr val="93E50D"/>
      </a:accent4>
      <a:accent5>
        <a:srgbClr val="17C7BA"/>
      </a:accent5>
      <a:accent6>
        <a:srgbClr val="0A96E4"/>
      </a:accent6>
      <a:hlink>
        <a:srgbClr val="8F3BED"/>
      </a:hlink>
      <a:folHlink>
        <a:srgbClr val="C29EEB"/>
      </a:folHlink>
    </a:clrScheme>
    <a:fontScheme name="Forte">
      <a:majorFont>
        <a:latin typeface="Constantia"/>
        <a:ea typeface=""/>
        <a:cs typeface=""/>
        <a:font script="Jpan" typeface="ＭＳ 明朝"/>
      </a:majorFont>
      <a:minorFont>
        <a:latin typeface="Constantia"/>
        <a:ea typeface=""/>
        <a:cs typeface=""/>
        <a:font script="Jpan" typeface="ＭＳ 明朝"/>
      </a:minorFont>
    </a:fontScheme>
    <a:fmtScheme name="Fort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50000"/>
                <a:lumMod val="70000"/>
              </a:schemeClr>
            </a:gs>
            <a:gs pos="35000">
              <a:schemeClr val="phClr">
                <a:tint val="100000"/>
                <a:shade val="90000"/>
                <a:satMod val="150000"/>
                <a:lumMod val="80000"/>
              </a:schemeClr>
            </a:gs>
            <a:gs pos="100000">
              <a:schemeClr val="phClr">
                <a:tint val="100000"/>
                <a:satMod val="150000"/>
                <a:lumMod val="11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  <a:lumMod val="80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14300" sx="105000" sy="105000" algn="ctr" rotWithShape="0">
              <a:srgbClr val="5F5F5F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woPt" dir="tr">
              <a:rot lat="0" lon="0" rev="5400000"/>
            </a:lightRig>
          </a:scene3d>
          <a:sp3d>
            <a:bevelT w="12700" h="25400"/>
          </a:sp3d>
        </a:effectStyle>
        <a:effectStyle>
          <a:effectLst>
            <a:outerShdw blurRad="114300" dist="25400" sx="103000" sy="103000" algn="ctr" rotWithShape="0">
              <a:srgbClr val="4B4B4B">
                <a:alpha val="50000"/>
              </a:srgbClr>
            </a:outerShdw>
            <a:reflection blurRad="38100" stA="80000" endPos="50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>
            <a:bevelT w="127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Forte.thmx</Template>
  <TotalTime>137</TotalTime>
  <Words>227</Words>
  <Application>Microsoft Macintosh PowerPoint</Application>
  <PresentationFormat>On-screen Show (4:3)</PresentationFormat>
  <Paragraphs>73</Paragraphs>
  <Slides>36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Forte</vt:lpstr>
      <vt:lpstr>The Verb Endings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Lumen Christi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Verb Endings </dc:title>
  <dc:creator>Anthony Zingale</dc:creator>
  <cp:lastModifiedBy>Anthony Zingale</cp:lastModifiedBy>
  <cp:revision>7</cp:revision>
  <dcterms:created xsi:type="dcterms:W3CDTF">2010-03-30T14:32:31Z</dcterms:created>
  <dcterms:modified xsi:type="dcterms:W3CDTF">2010-03-30T14:34:08Z</dcterms:modified>
</cp:coreProperties>
</file>